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8" r:id="rId6"/>
    <p:sldId id="260" r:id="rId7"/>
    <p:sldId id="261" r:id="rId8"/>
    <p:sldId id="262" r:id="rId9"/>
    <p:sldId id="263" r:id="rId10"/>
    <p:sldId id="264" r:id="rId11"/>
    <p:sldId id="266" r:id="rId12"/>
    <p:sldId id="265" r:id="rId13"/>
  </p:sldIdLst>
  <p:sldSz cx="9144000" cy="6858000" type="screen4x3"/>
  <p:notesSz cx="6858000" cy="9144000"/>
  <p:defaultTextStyle>
    <a:defPPr>
      <a:defRPr lang="nn-NO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ED977A-8D85-C448-802B-21315925B5A1}" v="36" dt="2021-04-18T18:42:03.4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680"/>
  </p:normalViewPr>
  <p:slideViewPr>
    <p:cSldViewPr snapToGrid="0" snapToObjects="1">
      <p:cViewPr varScale="1">
        <p:scale>
          <a:sx n="108" d="100"/>
          <a:sy n="108" d="100"/>
        </p:scale>
        <p:origin x="17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a Dyrnes" userId="5e027355-807d-4366-8b30-8fd7b9b36ffe" providerId="ADAL" clId="{1AED977A-8D85-C448-802B-21315925B5A1}"/>
    <pc:docChg chg="custSel addSld delSld modSld sldOrd">
      <pc:chgData name="Linda Dyrnes" userId="5e027355-807d-4366-8b30-8fd7b9b36ffe" providerId="ADAL" clId="{1AED977A-8D85-C448-802B-21315925B5A1}" dt="2021-04-18T18:45:33.616" v="1765" actId="404"/>
      <pc:docMkLst>
        <pc:docMk/>
      </pc:docMkLst>
      <pc:sldChg chg="modSp mod">
        <pc:chgData name="Linda Dyrnes" userId="5e027355-807d-4366-8b30-8fd7b9b36ffe" providerId="ADAL" clId="{1AED977A-8D85-C448-802B-21315925B5A1}" dt="2021-04-18T17:52:13.110" v="1551" actId="120"/>
        <pc:sldMkLst>
          <pc:docMk/>
          <pc:sldMk cId="0" sldId="258"/>
        </pc:sldMkLst>
        <pc:spChg chg="mod">
          <ac:chgData name="Linda Dyrnes" userId="5e027355-807d-4366-8b30-8fd7b9b36ffe" providerId="ADAL" clId="{1AED977A-8D85-C448-802B-21315925B5A1}" dt="2021-04-18T17:52:13.110" v="1551" actId="120"/>
          <ac:spMkLst>
            <pc:docMk/>
            <pc:sldMk cId="0" sldId="258"/>
            <ac:spMk id="3075" creationId="{A9BE3B70-B95E-1349-9D4E-63191E2B6DA9}"/>
          </ac:spMkLst>
        </pc:spChg>
      </pc:sldChg>
      <pc:sldChg chg="del">
        <pc:chgData name="Linda Dyrnes" userId="5e027355-807d-4366-8b30-8fd7b9b36ffe" providerId="ADAL" clId="{1AED977A-8D85-C448-802B-21315925B5A1}" dt="2021-04-18T17:52:16.415" v="1552" actId="2696"/>
        <pc:sldMkLst>
          <pc:docMk/>
          <pc:sldMk cId="0" sldId="259"/>
        </pc:sldMkLst>
      </pc:sldChg>
      <pc:sldChg chg="modSp mod">
        <pc:chgData name="Linda Dyrnes" userId="5e027355-807d-4366-8b30-8fd7b9b36ffe" providerId="ADAL" clId="{1AED977A-8D85-C448-802B-21315925B5A1}" dt="2021-04-18T17:53:00.249" v="1556" actId="313"/>
        <pc:sldMkLst>
          <pc:docMk/>
          <pc:sldMk cId="0" sldId="260"/>
        </pc:sldMkLst>
        <pc:spChg chg="mod">
          <ac:chgData name="Linda Dyrnes" userId="5e027355-807d-4366-8b30-8fd7b9b36ffe" providerId="ADAL" clId="{1AED977A-8D85-C448-802B-21315925B5A1}" dt="2021-04-18T17:53:00.249" v="1556" actId="313"/>
          <ac:spMkLst>
            <pc:docMk/>
            <pc:sldMk cId="0" sldId="260"/>
            <ac:spMk id="5124" creationId="{F4125030-C5DE-5343-B03D-16B4B4812FCA}"/>
          </ac:spMkLst>
        </pc:spChg>
        <pc:spChg chg="mod">
          <ac:chgData name="Linda Dyrnes" userId="5e027355-807d-4366-8b30-8fd7b9b36ffe" providerId="ADAL" clId="{1AED977A-8D85-C448-802B-21315925B5A1}" dt="2021-04-18T17:20:30.716" v="172" actId="20577"/>
          <ac:spMkLst>
            <pc:docMk/>
            <pc:sldMk cId="0" sldId="260"/>
            <ac:spMk id="5125" creationId="{DA96BA52-8B20-C441-A5ED-CA2D40AB384B}"/>
          </ac:spMkLst>
        </pc:spChg>
      </pc:sldChg>
      <pc:sldChg chg="addSp delSp modSp add mod">
        <pc:chgData name="Linda Dyrnes" userId="5e027355-807d-4366-8b30-8fd7b9b36ffe" providerId="ADAL" clId="{1AED977A-8D85-C448-802B-21315925B5A1}" dt="2021-04-18T18:44:23.265" v="1706" actId="14100"/>
        <pc:sldMkLst>
          <pc:docMk/>
          <pc:sldMk cId="4201225746" sldId="261"/>
        </pc:sldMkLst>
        <pc:spChg chg="mod">
          <ac:chgData name="Linda Dyrnes" userId="5e027355-807d-4366-8b30-8fd7b9b36ffe" providerId="ADAL" clId="{1AED977A-8D85-C448-802B-21315925B5A1}" dt="2021-04-18T17:53:25.149" v="1557" actId="790"/>
          <ac:spMkLst>
            <pc:docMk/>
            <pc:sldMk cId="4201225746" sldId="261"/>
            <ac:spMk id="5124" creationId="{F4125030-C5DE-5343-B03D-16B4B4812FCA}"/>
          </ac:spMkLst>
        </pc:spChg>
        <pc:spChg chg="mod">
          <ac:chgData name="Linda Dyrnes" userId="5e027355-807d-4366-8b30-8fd7b9b36ffe" providerId="ADAL" clId="{1AED977A-8D85-C448-802B-21315925B5A1}" dt="2021-04-18T17:27:12.224" v="378" actId="20577"/>
          <ac:spMkLst>
            <pc:docMk/>
            <pc:sldMk cId="4201225746" sldId="261"/>
            <ac:spMk id="5125" creationId="{DA96BA52-8B20-C441-A5ED-CA2D40AB384B}"/>
          </ac:spMkLst>
        </pc:spChg>
        <pc:picChg chg="add mod modCrop">
          <ac:chgData name="Linda Dyrnes" userId="5e027355-807d-4366-8b30-8fd7b9b36ffe" providerId="ADAL" clId="{1AED977A-8D85-C448-802B-21315925B5A1}" dt="2021-04-18T18:44:23.265" v="1706" actId="14100"/>
          <ac:picMkLst>
            <pc:docMk/>
            <pc:sldMk cId="4201225746" sldId="261"/>
            <ac:picMk id="3" creationId="{F669E8EA-BE40-1B41-B9EE-AF10B52B7633}"/>
          </ac:picMkLst>
        </pc:picChg>
        <pc:picChg chg="del">
          <ac:chgData name="Linda Dyrnes" userId="5e027355-807d-4366-8b30-8fd7b9b36ffe" providerId="ADAL" clId="{1AED977A-8D85-C448-802B-21315925B5A1}" dt="2021-04-18T18:02:33.205" v="1582" actId="478"/>
          <ac:picMkLst>
            <pc:docMk/>
            <pc:sldMk cId="4201225746" sldId="261"/>
            <ac:picMk id="5122" creationId="{3DEFAD3D-85A3-3E4A-BF27-16660B30DB35}"/>
          </ac:picMkLst>
        </pc:picChg>
      </pc:sldChg>
      <pc:sldChg chg="addSp delSp modSp add mod">
        <pc:chgData name="Linda Dyrnes" userId="5e027355-807d-4366-8b30-8fd7b9b36ffe" providerId="ADAL" clId="{1AED977A-8D85-C448-802B-21315925B5A1}" dt="2021-04-18T18:45:33.616" v="1765" actId="404"/>
        <pc:sldMkLst>
          <pc:docMk/>
          <pc:sldMk cId="144778365" sldId="262"/>
        </pc:sldMkLst>
        <pc:spChg chg="mod">
          <ac:chgData name="Linda Dyrnes" userId="5e027355-807d-4366-8b30-8fd7b9b36ffe" providerId="ADAL" clId="{1AED977A-8D85-C448-802B-21315925B5A1}" dt="2021-04-18T18:45:33.616" v="1765" actId="404"/>
          <ac:spMkLst>
            <pc:docMk/>
            <pc:sldMk cId="144778365" sldId="262"/>
            <ac:spMk id="5124" creationId="{F4125030-C5DE-5343-B03D-16B4B4812FCA}"/>
          </ac:spMkLst>
        </pc:spChg>
        <pc:spChg chg="mod">
          <ac:chgData name="Linda Dyrnes" userId="5e027355-807d-4366-8b30-8fd7b9b36ffe" providerId="ADAL" clId="{1AED977A-8D85-C448-802B-21315925B5A1}" dt="2021-04-18T17:29:46.990" v="491"/>
          <ac:spMkLst>
            <pc:docMk/>
            <pc:sldMk cId="144778365" sldId="262"/>
            <ac:spMk id="5125" creationId="{DA96BA52-8B20-C441-A5ED-CA2D40AB384B}"/>
          </ac:spMkLst>
        </pc:spChg>
        <pc:picChg chg="add mod">
          <ac:chgData name="Linda Dyrnes" userId="5e027355-807d-4366-8b30-8fd7b9b36ffe" providerId="ADAL" clId="{1AED977A-8D85-C448-802B-21315925B5A1}" dt="2021-04-18T18:44:43.423" v="1709" actId="14100"/>
          <ac:picMkLst>
            <pc:docMk/>
            <pc:sldMk cId="144778365" sldId="262"/>
            <ac:picMk id="3" creationId="{31A5F142-0E84-2748-96B1-E2633EE5E159}"/>
          </ac:picMkLst>
        </pc:picChg>
        <pc:picChg chg="del">
          <ac:chgData name="Linda Dyrnes" userId="5e027355-807d-4366-8b30-8fd7b9b36ffe" providerId="ADAL" clId="{1AED977A-8D85-C448-802B-21315925B5A1}" dt="2021-04-18T18:05:03.580" v="1595" actId="478"/>
          <ac:picMkLst>
            <pc:docMk/>
            <pc:sldMk cId="144778365" sldId="262"/>
            <ac:picMk id="5122" creationId="{3DEFAD3D-85A3-3E4A-BF27-16660B30DB35}"/>
          </ac:picMkLst>
        </pc:picChg>
      </pc:sldChg>
      <pc:sldChg chg="addSp delSp modSp add mod">
        <pc:chgData name="Linda Dyrnes" userId="5e027355-807d-4366-8b30-8fd7b9b36ffe" providerId="ADAL" clId="{1AED977A-8D85-C448-802B-21315925B5A1}" dt="2021-04-18T18:08:17.702" v="1614" actId="14100"/>
        <pc:sldMkLst>
          <pc:docMk/>
          <pc:sldMk cId="3618151216" sldId="263"/>
        </pc:sldMkLst>
        <pc:spChg chg="mod">
          <ac:chgData name="Linda Dyrnes" userId="5e027355-807d-4366-8b30-8fd7b9b36ffe" providerId="ADAL" clId="{1AED977A-8D85-C448-802B-21315925B5A1}" dt="2021-04-18T17:53:54.321" v="1559" actId="790"/>
          <ac:spMkLst>
            <pc:docMk/>
            <pc:sldMk cId="3618151216" sldId="263"/>
            <ac:spMk id="5124" creationId="{F4125030-C5DE-5343-B03D-16B4B4812FCA}"/>
          </ac:spMkLst>
        </pc:spChg>
        <pc:spChg chg="mod">
          <ac:chgData name="Linda Dyrnes" userId="5e027355-807d-4366-8b30-8fd7b9b36ffe" providerId="ADAL" clId="{1AED977A-8D85-C448-802B-21315925B5A1}" dt="2021-04-18T17:30:43.375" v="565"/>
          <ac:spMkLst>
            <pc:docMk/>
            <pc:sldMk cId="3618151216" sldId="263"/>
            <ac:spMk id="5125" creationId="{DA96BA52-8B20-C441-A5ED-CA2D40AB384B}"/>
          </ac:spMkLst>
        </pc:spChg>
        <pc:picChg chg="add mod">
          <ac:chgData name="Linda Dyrnes" userId="5e027355-807d-4366-8b30-8fd7b9b36ffe" providerId="ADAL" clId="{1AED977A-8D85-C448-802B-21315925B5A1}" dt="2021-04-18T18:08:17.702" v="1614" actId="14100"/>
          <ac:picMkLst>
            <pc:docMk/>
            <pc:sldMk cId="3618151216" sldId="263"/>
            <ac:picMk id="3" creationId="{83D8A0D7-5A93-DA42-BDFE-5867D8F9469F}"/>
          </ac:picMkLst>
        </pc:picChg>
        <pc:picChg chg="del mod">
          <ac:chgData name="Linda Dyrnes" userId="5e027355-807d-4366-8b30-8fd7b9b36ffe" providerId="ADAL" clId="{1AED977A-8D85-C448-802B-21315925B5A1}" dt="2021-04-18T18:07:45.835" v="1604" actId="478"/>
          <ac:picMkLst>
            <pc:docMk/>
            <pc:sldMk cId="3618151216" sldId="263"/>
            <ac:picMk id="5122" creationId="{3DEFAD3D-85A3-3E4A-BF27-16660B30DB35}"/>
          </ac:picMkLst>
        </pc:picChg>
      </pc:sldChg>
      <pc:sldChg chg="addSp delSp modSp add mod ord">
        <pc:chgData name="Linda Dyrnes" userId="5e027355-807d-4366-8b30-8fd7b9b36ffe" providerId="ADAL" clId="{1AED977A-8D85-C448-802B-21315925B5A1}" dt="2021-04-18T18:13:53.032" v="1662" actId="732"/>
        <pc:sldMkLst>
          <pc:docMk/>
          <pc:sldMk cId="434231413" sldId="264"/>
        </pc:sldMkLst>
        <pc:spChg chg="add del mod">
          <ac:chgData name="Linda Dyrnes" userId="5e027355-807d-4366-8b30-8fd7b9b36ffe" providerId="ADAL" clId="{1AED977A-8D85-C448-802B-21315925B5A1}" dt="2021-04-18T17:54:10.321" v="1562" actId="478"/>
          <ac:spMkLst>
            <pc:docMk/>
            <pc:sldMk cId="434231413" sldId="264"/>
            <ac:spMk id="2" creationId="{B56B4131-463B-5C4B-82F1-B3A853DF9FC7}"/>
          </ac:spMkLst>
        </pc:spChg>
        <pc:spChg chg="mod">
          <ac:chgData name="Linda Dyrnes" userId="5e027355-807d-4366-8b30-8fd7b9b36ffe" providerId="ADAL" clId="{1AED977A-8D85-C448-802B-21315925B5A1}" dt="2021-04-18T17:56:05.247" v="1581" actId="20577"/>
          <ac:spMkLst>
            <pc:docMk/>
            <pc:sldMk cId="434231413" sldId="264"/>
            <ac:spMk id="5124" creationId="{F4125030-C5DE-5343-B03D-16B4B4812FCA}"/>
          </ac:spMkLst>
        </pc:spChg>
        <pc:spChg chg="mod">
          <ac:chgData name="Linda Dyrnes" userId="5e027355-807d-4366-8b30-8fd7b9b36ffe" providerId="ADAL" clId="{1AED977A-8D85-C448-802B-21315925B5A1}" dt="2021-04-18T17:41:49.123" v="819" actId="20577"/>
          <ac:spMkLst>
            <pc:docMk/>
            <pc:sldMk cId="434231413" sldId="264"/>
            <ac:spMk id="5125" creationId="{DA96BA52-8B20-C441-A5ED-CA2D40AB384B}"/>
          </ac:spMkLst>
        </pc:spChg>
        <pc:picChg chg="add mod modCrop">
          <ac:chgData name="Linda Dyrnes" userId="5e027355-807d-4366-8b30-8fd7b9b36ffe" providerId="ADAL" clId="{1AED977A-8D85-C448-802B-21315925B5A1}" dt="2021-04-18T18:13:53.032" v="1662" actId="732"/>
          <ac:picMkLst>
            <pc:docMk/>
            <pc:sldMk cId="434231413" sldId="264"/>
            <ac:picMk id="4" creationId="{F259B962-E14B-0640-9B18-C682C76ED931}"/>
          </ac:picMkLst>
        </pc:picChg>
        <pc:picChg chg="del">
          <ac:chgData name="Linda Dyrnes" userId="5e027355-807d-4366-8b30-8fd7b9b36ffe" providerId="ADAL" clId="{1AED977A-8D85-C448-802B-21315925B5A1}" dt="2021-04-18T18:13:25.223" v="1657" actId="478"/>
          <ac:picMkLst>
            <pc:docMk/>
            <pc:sldMk cId="434231413" sldId="264"/>
            <ac:picMk id="5122" creationId="{3DEFAD3D-85A3-3E4A-BF27-16660B30DB35}"/>
          </ac:picMkLst>
        </pc:picChg>
      </pc:sldChg>
      <pc:sldChg chg="addSp delSp modSp add mod">
        <pc:chgData name="Linda Dyrnes" userId="5e027355-807d-4366-8b30-8fd7b9b36ffe" providerId="ADAL" clId="{1AED977A-8D85-C448-802B-21315925B5A1}" dt="2021-04-18T18:21:21.375" v="1688" actId="1076"/>
        <pc:sldMkLst>
          <pc:docMk/>
          <pc:sldMk cId="1650893922" sldId="265"/>
        </pc:sldMkLst>
        <pc:spChg chg="del">
          <ac:chgData name="Linda Dyrnes" userId="5e027355-807d-4366-8b30-8fd7b9b36ffe" providerId="ADAL" clId="{1AED977A-8D85-C448-802B-21315925B5A1}" dt="2021-04-18T17:48:32.694" v="1274" actId="478"/>
          <ac:spMkLst>
            <pc:docMk/>
            <pc:sldMk cId="1650893922" sldId="265"/>
            <ac:spMk id="2" creationId="{B56B4131-463B-5C4B-82F1-B3A853DF9FC7}"/>
          </ac:spMkLst>
        </pc:spChg>
        <pc:spChg chg="mod">
          <ac:chgData name="Linda Dyrnes" userId="5e027355-807d-4366-8b30-8fd7b9b36ffe" providerId="ADAL" clId="{1AED977A-8D85-C448-802B-21315925B5A1}" dt="2021-04-18T18:09:45.358" v="1656" actId="20577"/>
          <ac:spMkLst>
            <pc:docMk/>
            <pc:sldMk cId="1650893922" sldId="265"/>
            <ac:spMk id="5124" creationId="{F4125030-C5DE-5343-B03D-16B4B4812FCA}"/>
          </ac:spMkLst>
        </pc:spChg>
        <pc:spChg chg="mod">
          <ac:chgData name="Linda Dyrnes" userId="5e027355-807d-4366-8b30-8fd7b9b36ffe" providerId="ADAL" clId="{1AED977A-8D85-C448-802B-21315925B5A1}" dt="2021-04-18T17:54:38.310" v="1564" actId="790"/>
          <ac:spMkLst>
            <pc:docMk/>
            <pc:sldMk cId="1650893922" sldId="265"/>
            <ac:spMk id="5125" creationId="{DA96BA52-8B20-C441-A5ED-CA2D40AB384B}"/>
          </ac:spMkLst>
        </pc:spChg>
        <pc:picChg chg="add del mod modCrop">
          <ac:chgData name="Linda Dyrnes" userId="5e027355-807d-4366-8b30-8fd7b9b36ffe" providerId="ADAL" clId="{1AED977A-8D85-C448-802B-21315925B5A1}" dt="2021-04-18T18:20:19.415" v="1677" actId="478"/>
          <ac:picMkLst>
            <pc:docMk/>
            <pc:sldMk cId="1650893922" sldId="265"/>
            <ac:picMk id="4" creationId="{94CDEE60-BC57-6847-B93D-64C68F901FAC}"/>
          </ac:picMkLst>
        </pc:picChg>
        <pc:picChg chg="add mod modCrop">
          <ac:chgData name="Linda Dyrnes" userId="5e027355-807d-4366-8b30-8fd7b9b36ffe" providerId="ADAL" clId="{1AED977A-8D85-C448-802B-21315925B5A1}" dt="2021-04-18T18:21:21.375" v="1688" actId="1076"/>
          <ac:picMkLst>
            <pc:docMk/>
            <pc:sldMk cId="1650893922" sldId="265"/>
            <ac:picMk id="6" creationId="{86CF088B-1280-7141-9EA8-0BD477E7EB32}"/>
          </ac:picMkLst>
        </pc:picChg>
        <pc:picChg chg="del mod">
          <ac:chgData name="Linda Dyrnes" userId="5e027355-807d-4366-8b30-8fd7b9b36ffe" providerId="ADAL" clId="{1AED977A-8D85-C448-802B-21315925B5A1}" dt="2021-04-18T18:18:25.628" v="1665" actId="478"/>
          <ac:picMkLst>
            <pc:docMk/>
            <pc:sldMk cId="1650893922" sldId="265"/>
            <ac:picMk id="5122" creationId="{3DEFAD3D-85A3-3E4A-BF27-16660B30DB35}"/>
          </ac:picMkLst>
        </pc:picChg>
        <pc:picChg chg="mod">
          <ac:chgData name="Linda Dyrnes" userId="5e027355-807d-4366-8b30-8fd7b9b36ffe" providerId="ADAL" clId="{1AED977A-8D85-C448-802B-21315925B5A1}" dt="2021-04-18T17:51:20.482" v="1541" actId="790"/>
          <ac:picMkLst>
            <pc:docMk/>
            <pc:sldMk cId="1650893922" sldId="265"/>
            <ac:picMk id="5123" creationId="{61E5C789-4C71-344D-9AE8-D3461AFE42FC}"/>
          </ac:picMkLst>
        </pc:picChg>
        <pc:picChg chg="mod">
          <ac:chgData name="Linda Dyrnes" userId="5e027355-807d-4366-8b30-8fd7b9b36ffe" providerId="ADAL" clId="{1AED977A-8D85-C448-802B-21315925B5A1}" dt="2021-04-18T17:51:20.482" v="1541" actId="790"/>
          <ac:picMkLst>
            <pc:docMk/>
            <pc:sldMk cId="1650893922" sldId="265"/>
            <ac:picMk id="5126" creationId="{86105D19-D5ED-E143-AE8B-B689169075F1}"/>
          </ac:picMkLst>
        </pc:picChg>
      </pc:sldChg>
      <pc:sldChg chg="addSp delSp modSp add mod ord">
        <pc:chgData name="Linda Dyrnes" userId="5e027355-807d-4366-8b30-8fd7b9b36ffe" providerId="ADAL" clId="{1AED977A-8D85-C448-802B-21315925B5A1}" dt="2021-04-18T18:42:22.600" v="1700" actId="14100"/>
        <pc:sldMkLst>
          <pc:docMk/>
          <pc:sldMk cId="3369261542" sldId="266"/>
        </pc:sldMkLst>
        <pc:spChg chg="del mod">
          <ac:chgData name="Linda Dyrnes" userId="5e027355-807d-4366-8b30-8fd7b9b36ffe" providerId="ADAL" clId="{1AED977A-8D85-C448-802B-21315925B5A1}" dt="2021-04-18T17:43:34.200" v="825" actId="478"/>
          <ac:spMkLst>
            <pc:docMk/>
            <pc:sldMk cId="3369261542" sldId="266"/>
            <ac:spMk id="2" creationId="{B56B4131-463B-5C4B-82F1-B3A853DF9FC7}"/>
          </ac:spMkLst>
        </pc:spChg>
        <pc:spChg chg="mod">
          <ac:chgData name="Linda Dyrnes" userId="5e027355-807d-4366-8b30-8fd7b9b36ffe" providerId="ADAL" clId="{1AED977A-8D85-C448-802B-21315925B5A1}" dt="2021-04-18T18:14:11.609" v="1664" actId="20577"/>
          <ac:spMkLst>
            <pc:docMk/>
            <pc:sldMk cId="3369261542" sldId="266"/>
            <ac:spMk id="5124" creationId="{F4125030-C5DE-5343-B03D-16B4B4812FCA}"/>
          </ac:spMkLst>
        </pc:spChg>
        <pc:spChg chg="mod">
          <ac:chgData name="Linda Dyrnes" userId="5e027355-807d-4366-8b30-8fd7b9b36ffe" providerId="ADAL" clId="{1AED977A-8D85-C448-802B-21315925B5A1}" dt="2021-04-18T17:55:02.429" v="1566" actId="790"/>
          <ac:spMkLst>
            <pc:docMk/>
            <pc:sldMk cId="3369261542" sldId="266"/>
            <ac:spMk id="5125" creationId="{DA96BA52-8B20-C441-A5ED-CA2D40AB384B}"/>
          </ac:spMkLst>
        </pc:spChg>
        <pc:picChg chg="add mod">
          <ac:chgData name="Linda Dyrnes" userId="5e027355-807d-4366-8b30-8fd7b9b36ffe" providerId="ADAL" clId="{1AED977A-8D85-C448-802B-21315925B5A1}" dt="2021-04-18T18:42:22.600" v="1700" actId="14100"/>
          <ac:picMkLst>
            <pc:docMk/>
            <pc:sldMk cId="3369261542" sldId="266"/>
            <ac:picMk id="4" creationId="{55D02A0D-9241-504D-B78B-C2B002FC7C76}"/>
          </ac:picMkLst>
        </pc:picChg>
        <pc:picChg chg="del mod">
          <ac:chgData name="Linda Dyrnes" userId="5e027355-807d-4366-8b30-8fd7b9b36ffe" providerId="ADAL" clId="{1AED977A-8D85-C448-802B-21315925B5A1}" dt="2021-04-18T18:41:51.417" v="1690" actId="478"/>
          <ac:picMkLst>
            <pc:docMk/>
            <pc:sldMk cId="3369261542" sldId="266"/>
            <ac:picMk id="5122" creationId="{3DEFAD3D-85A3-3E4A-BF27-16660B30DB3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6D4DB5D-AA1D-2840-A533-A2D9201CC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5B131-8AEF-FD4D-AEA3-58AC5E820984}" type="datetimeFigureOut">
              <a:rPr lang="nn-NO"/>
              <a:pPr>
                <a:defRPr/>
              </a:pPr>
              <a:t>18.04.2021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28C3766-60CB-CA4C-9D0A-5FD532CD2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3C593B5-F8E6-0D4B-AA01-B25EB44EC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B00F9-F672-7A47-BB62-74B604E003C3}" type="slidenum">
              <a:rPr lang="nn-NO" altLang="nb-NO"/>
              <a:pPr/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265914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7A5A9C4-4E54-EC42-8F58-3AE73A30D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EF192-98CB-DC4C-8283-7E96127EBB36}" type="datetimeFigureOut">
              <a:rPr lang="nn-NO"/>
              <a:pPr>
                <a:defRPr/>
              </a:pPr>
              <a:t>18.04.2021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5E4DC5F-E21E-FC40-93F1-876FEE2A6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0E1186A-EFB1-7646-8646-10972DD2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8A0B4-B91A-BB40-AFC2-F2F718CD6945}" type="slidenum">
              <a:rPr lang="nn-NO" altLang="nb-NO"/>
              <a:pPr/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1375122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44B74CB-3C22-7C4F-8543-184274466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DA163-7B35-BC4B-82CC-6FE45556A9A3}" type="datetimeFigureOut">
              <a:rPr lang="nn-NO"/>
              <a:pPr>
                <a:defRPr/>
              </a:pPr>
              <a:t>18.04.2021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F988E57-A7EF-204A-B5EF-868E37427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18EB3E8-B959-A245-8692-50E59BE80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2CBB8-4A0F-2641-8341-54F1DED14490}" type="slidenum">
              <a:rPr lang="nn-NO" altLang="nb-NO"/>
              <a:pPr/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335614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150309C-C74C-2648-BA02-F9A5FE6FD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2A15B-7FB5-2E48-8CBE-B247BE87EC66}" type="datetimeFigureOut">
              <a:rPr lang="nn-NO"/>
              <a:pPr>
                <a:defRPr/>
              </a:pPr>
              <a:t>18.04.2021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7D9EF8D-410C-174C-ACC5-DBE4B297A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2EDD508-DE3B-BB46-8D6C-B2BE6C800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86D2B-AF5C-8541-B18D-DC2475AE92B3}" type="slidenum">
              <a:rPr lang="nn-NO" altLang="nb-NO"/>
              <a:pPr/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2185972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2703650-B7ED-D04C-8BF5-E3A594CA0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EEB2C-0CB7-6A4C-8002-079AB59A9D17}" type="datetimeFigureOut">
              <a:rPr lang="nn-NO"/>
              <a:pPr>
                <a:defRPr/>
              </a:pPr>
              <a:t>18.04.2021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4E9763-0589-AC41-AE7F-13F4A5F0A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51CDC50-C101-8743-90B5-4B72E5412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E9F30-6DB7-F14E-87C8-A51669084F44}" type="slidenum">
              <a:rPr lang="nn-NO" altLang="nb-NO"/>
              <a:pPr/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215439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81674165-05E7-CE43-9FC7-50EFD19AA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70DA0-81E6-4C43-9F6F-A078A16D5256}" type="datetimeFigureOut">
              <a:rPr lang="nn-NO"/>
              <a:pPr>
                <a:defRPr/>
              </a:pPr>
              <a:t>18.04.2021</a:t>
            </a:fld>
            <a:endParaRPr lang="nn-NO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36D055BA-74C5-474E-A233-7E3A3F6C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07CE2FD6-9B65-E94E-ADD7-C50953536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0D443-475D-A54D-8A4A-A58AA94D49D3}" type="slidenum">
              <a:rPr lang="nn-NO" altLang="nb-NO"/>
              <a:pPr/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2347664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83013E78-1A52-C94F-BF5C-BC4E9AA5B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01222-1814-3A48-9DFD-E9226598D0FB}" type="datetimeFigureOut">
              <a:rPr lang="nn-NO"/>
              <a:pPr>
                <a:defRPr/>
              </a:pPr>
              <a:t>18.04.2021</a:t>
            </a:fld>
            <a:endParaRPr lang="nn-NO"/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C39563C9-47DB-494E-8954-384D38BCD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8CFA9A0A-1F29-1E4A-9546-B7C7349CD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688EA-93C7-954F-B653-F7C47B327E6C}" type="slidenum">
              <a:rPr lang="nn-NO" altLang="nb-NO"/>
              <a:pPr/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292118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dato 3">
            <a:extLst>
              <a:ext uri="{FF2B5EF4-FFF2-40B4-BE49-F238E27FC236}">
                <a16:creationId xmlns:a16="http://schemas.microsoft.com/office/drawing/2014/main" id="{E3CF8205-DA64-954C-8564-BF75206FF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65C93-12F3-E943-BCBE-AFF5DEF56418}" type="datetimeFigureOut">
              <a:rPr lang="nn-NO"/>
              <a:pPr>
                <a:defRPr/>
              </a:pPr>
              <a:t>18.04.2021</a:t>
            </a:fld>
            <a:endParaRPr lang="nn-NO"/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63F02915-7EF2-4C4B-B21F-CD3DDE71F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C8B9AD91-D7AE-5D46-B893-29527D25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7A7C8-ABAA-F54B-B8BD-0ECEDF8C72B9}" type="slidenum">
              <a:rPr lang="nn-NO" altLang="nb-NO"/>
              <a:pPr/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68056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>
            <a:extLst>
              <a:ext uri="{FF2B5EF4-FFF2-40B4-BE49-F238E27FC236}">
                <a16:creationId xmlns:a16="http://schemas.microsoft.com/office/drawing/2014/main" id="{A79DE995-5A3B-4C48-BC87-99F78FD0F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7DA1C-BABD-6648-B789-C43FFE80B63F}" type="datetimeFigureOut">
              <a:rPr lang="nn-NO"/>
              <a:pPr>
                <a:defRPr/>
              </a:pPr>
              <a:t>18.04.2021</a:t>
            </a:fld>
            <a:endParaRPr lang="nn-NO"/>
          </a:p>
        </p:txBody>
      </p:sp>
      <p:sp>
        <p:nvSpPr>
          <p:cNvPr id="3" name="Plassholder for bunntekst 4">
            <a:extLst>
              <a:ext uri="{FF2B5EF4-FFF2-40B4-BE49-F238E27FC236}">
                <a16:creationId xmlns:a16="http://schemas.microsoft.com/office/drawing/2014/main" id="{CAFE78B0-C235-2B48-BDB1-19A261909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4" name="Plassholder for lysbildenummer 5">
            <a:extLst>
              <a:ext uri="{FF2B5EF4-FFF2-40B4-BE49-F238E27FC236}">
                <a16:creationId xmlns:a16="http://schemas.microsoft.com/office/drawing/2014/main" id="{390B5C45-8156-9B45-813C-14DB46BE5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E5DD1-871D-DC4C-B2EB-CDB4AFFCC287}" type="slidenum">
              <a:rPr lang="nn-NO" altLang="nb-NO"/>
              <a:pPr/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56785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14A7B4E1-C3BE-0C48-A1D1-2D1C82139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F1B44-0AD4-F143-9849-EA620388BE49}" type="datetimeFigureOut">
              <a:rPr lang="nn-NO"/>
              <a:pPr>
                <a:defRPr/>
              </a:pPr>
              <a:t>18.04.2021</a:t>
            </a:fld>
            <a:endParaRPr lang="nn-NO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299F67F9-294C-1745-B6CC-2C513C2B9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EEF74943-2EBF-6946-9671-A80C71592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B74D0-486B-B34A-A2C5-FD78B647725F}" type="slidenum">
              <a:rPr lang="nn-NO" altLang="nb-NO"/>
              <a:pPr/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2293258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/>
              <a:t>Klikk på ikonet for å legge til et bilde</a:t>
            </a:r>
            <a:endParaRPr lang="nn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2FE0A81D-043C-ED45-9FE9-0A4F6F4E1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0036C-522F-9A47-8D79-479609182670}" type="datetimeFigureOut">
              <a:rPr lang="nn-NO"/>
              <a:pPr>
                <a:defRPr/>
              </a:pPr>
              <a:t>18.04.2021</a:t>
            </a:fld>
            <a:endParaRPr lang="nn-NO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47AB5F45-158A-2440-8982-DE666491B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7AD822C4-BBEA-6840-9100-C0F378D00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320A5-3078-8B4D-9AE7-E6F1104B1144}" type="slidenum">
              <a:rPr lang="nn-NO" altLang="nb-NO"/>
              <a:pPr/>
              <a:t>‹#›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2135566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>
            <a:extLst>
              <a:ext uri="{FF2B5EF4-FFF2-40B4-BE49-F238E27FC236}">
                <a16:creationId xmlns:a16="http://schemas.microsoft.com/office/drawing/2014/main" id="{AC309A41-1E0C-3749-AAE5-C511E34DF3A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  <a:endParaRPr lang="nn-NO" altLang="nb-NO"/>
          </a:p>
        </p:txBody>
      </p:sp>
      <p:sp>
        <p:nvSpPr>
          <p:cNvPr id="1027" name="Plassholder for tekst 2">
            <a:extLst>
              <a:ext uri="{FF2B5EF4-FFF2-40B4-BE49-F238E27FC236}">
                <a16:creationId xmlns:a16="http://schemas.microsoft.com/office/drawing/2014/main" id="{3E6CEDC2-2D91-0B48-A27F-527D88DAC5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  <a:endParaRPr lang="nn-NO" alt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82DAA1F-DE56-884D-BF62-A050C34D2A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5C7D26-B571-4E42-AA49-F7B1330980AE}" type="datetimeFigureOut">
              <a:rPr lang="nn-NO"/>
              <a:pPr>
                <a:defRPr/>
              </a:pPr>
              <a:t>18.04.2021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6F59C44-498C-AC40-8E25-58F7E5CA6F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E6755E1-12C6-EA48-B8A7-E123617BE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51C4955-FE19-CB41-93D7-838D34BE3A0B}" type="slidenum">
              <a:rPr lang="nn-NO" altLang="nb-NO"/>
              <a:pPr/>
              <a:t>‹#›</a:t>
            </a:fld>
            <a:endParaRPr lang="nn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e 8" descr="lyr_closeup. Foto Cathrine Dokken (5)_72dpi_crop2.jpg">
            <a:extLst>
              <a:ext uri="{FF2B5EF4-FFF2-40B4-BE49-F238E27FC236}">
                <a16:creationId xmlns:a16="http://schemas.microsoft.com/office/drawing/2014/main" id="{478040A1-A490-3741-BD22-0A0BE8426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324CE4D9-9FAD-8A40-96D7-B105D4E864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74200" y="4851400"/>
            <a:ext cx="8128000" cy="1470025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nn-NO" sz="5700" dirty="0">
                <a:solidFill>
                  <a:srgbClr val="5E3032"/>
                </a:solidFill>
                <a:latin typeface="PMN Caecilia 75 Bold"/>
                <a:cs typeface="Caecilia Roman"/>
              </a:rPr>
              <a:t>FORSIDE MED FOTOGRAFI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D827C7B-BD7B-1A43-8146-7A8908A1F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653213" y="360045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nn-NO" dirty="0"/>
          </a:p>
        </p:txBody>
      </p:sp>
      <p:pic>
        <p:nvPicPr>
          <p:cNvPr id="2053" name="Bilde 11">
            <a:extLst>
              <a:ext uri="{FF2B5EF4-FFF2-40B4-BE49-F238E27FC236}">
                <a16:creationId xmlns:a16="http://schemas.microsoft.com/office/drawing/2014/main" id="{12F907D4-B54B-D048-AD60-F7EEE4540B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00" y="5075238"/>
            <a:ext cx="541655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Bilde 3">
            <a:extLst>
              <a:ext uri="{FF2B5EF4-FFF2-40B4-BE49-F238E27FC236}">
                <a16:creationId xmlns:a16="http://schemas.microsoft.com/office/drawing/2014/main" id="{D72B490E-7031-3E44-9480-580103300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0" y="2292350"/>
            <a:ext cx="18669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kstSylinder 5">
            <a:extLst>
              <a:ext uri="{FF2B5EF4-FFF2-40B4-BE49-F238E27FC236}">
                <a16:creationId xmlns:a16="http://schemas.microsoft.com/office/drawing/2014/main" id="{A9BE3B70-B95E-1349-9D4E-63191E2B6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9800" y="2151727"/>
            <a:ext cx="52324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nb-NO" sz="3200" b="1" dirty="0" err="1">
                <a:solidFill>
                  <a:srgbClr val="5E3032"/>
                </a:solidFill>
                <a:latin typeface="Caecilia LT Std Roman" panose="02060503050505090204" pitchFamily="18" charset="77"/>
                <a:ea typeface="Lubalin Graph"/>
                <a:cs typeface="Lubalin Graph"/>
              </a:rPr>
              <a:t>FolkOrg</a:t>
            </a:r>
            <a:r>
              <a:rPr lang="en-GB" altLang="nb-NO" sz="3200" b="1" dirty="0">
                <a:solidFill>
                  <a:srgbClr val="5E3032"/>
                </a:solidFill>
                <a:latin typeface="Caecilia LT Std Roman" panose="02060503050505090204" pitchFamily="18" charset="77"/>
                <a:ea typeface="Lubalin Graph"/>
                <a:cs typeface="Lubalin Graph"/>
              </a:rPr>
              <a:t> </a:t>
            </a:r>
          </a:p>
          <a:p>
            <a:r>
              <a:rPr lang="en-GB" altLang="nb-NO" sz="3200" b="1" dirty="0">
                <a:solidFill>
                  <a:srgbClr val="5E3032"/>
                </a:solidFill>
                <a:latin typeface="Caecilia LT Std Roman" panose="02060503050505090204" pitchFamily="18" charset="77"/>
                <a:ea typeface="Lubalin Graph"/>
                <a:cs typeface="Lubalin Graph"/>
              </a:rPr>
              <a:t>The Norwegian National Association for Traditional Music and Dance.</a:t>
            </a:r>
          </a:p>
          <a:p>
            <a:r>
              <a:rPr lang="en-GB" altLang="nb-NO" sz="3200" b="1" dirty="0">
                <a:solidFill>
                  <a:srgbClr val="5E3032"/>
                </a:solidFill>
                <a:latin typeface="Caecilia LT Std Roman" panose="02060503050505090204" pitchFamily="18" charset="77"/>
                <a:ea typeface="Lubalin Graph"/>
                <a:cs typeface="Lubalin Graph"/>
              </a:rPr>
              <a:t>Founded in 1923</a:t>
            </a:r>
          </a:p>
        </p:txBody>
      </p:sp>
      <p:pic>
        <p:nvPicPr>
          <p:cNvPr id="3076" name="Bilde 4">
            <a:extLst>
              <a:ext uri="{FF2B5EF4-FFF2-40B4-BE49-F238E27FC236}">
                <a16:creationId xmlns:a16="http://schemas.microsoft.com/office/drawing/2014/main" id="{A8777022-7682-F944-968C-4B8866A66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725" y="6199188"/>
            <a:ext cx="17907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Bilde 4" descr="lyr_closeup. Foto Cathrine Dokken (5)_72dpi.jpg">
            <a:extLst>
              <a:ext uri="{FF2B5EF4-FFF2-40B4-BE49-F238E27FC236}">
                <a16:creationId xmlns:a16="http://schemas.microsoft.com/office/drawing/2014/main" id="{3DEFAD3D-85A3-3E4A-BF27-16660B30D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013" y="0"/>
            <a:ext cx="457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Bilde 3">
            <a:extLst>
              <a:ext uri="{FF2B5EF4-FFF2-40B4-BE49-F238E27FC236}">
                <a16:creationId xmlns:a16="http://schemas.microsoft.com/office/drawing/2014/main" id="{61E5C789-4C71-344D-9AE8-D3461AFE4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1033463"/>
            <a:ext cx="4476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kstSylinder 7">
            <a:extLst>
              <a:ext uri="{FF2B5EF4-FFF2-40B4-BE49-F238E27FC236}">
                <a16:creationId xmlns:a16="http://schemas.microsoft.com/office/drawing/2014/main" id="{F4125030-C5DE-5343-B03D-16B4B4812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7427" y="2221964"/>
            <a:ext cx="3898900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GB" altLang="nb-NO" sz="2600" dirty="0">
                <a:solidFill>
                  <a:srgbClr val="C4262E"/>
                </a:solidFill>
                <a:latin typeface="Caecilia LT Std Roman" panose="02060503050505090204" pitchFamily="18" charset="77"/>
                <a:ea typeface="Lubalin Graph"/>
                <a:cs typeface="Lubalin Graph"/>
              </a:rPr>
              <a:t>•</a:t>
            </a:r>
            <a:r>
              <a:rPr lang="en-GB" altLang="nb-NO" sz="2600" dirty="0">
                <a:solidFill>
                  <a:srgbClr val="5E3032"/>
                </a:solidFill>
                <a:latin typeface="Caecilia LT Std Roman" panose="02060503050505090204" pitchFamily="18" charset="77"/>
                <a:ea typeface="Lubalin Graph"/>
                <a:cs typeface="Lubalin Graph"/>
              </a:rPr>
              <a:t> 4300 members</a:t>
            </a:r>
          </a:p>
          <a:p>
            <a:pPr>
              <a:spcAft>
                <a:spcPts val="1200"/>
              </a:spcAft>
            </a:pPr>
            <a:r>
              <a:rPr lang="en-GB" altLang="nb-NO" sz="2600" dirty="0">
                <a:solidFill>
                  <a:srgbClr val="C4262E"/>
                </a:solidFill>
                <a:latin typeface="Caecilia LT Std Roman" panose="02060503050505090204" pitchFamily="18" charset="77"/>
                <a:ea typeface="Lubalin Graph"/>
                <a:cs typeface="Lubalin Graph"/>
              </a:rPr>
              <a:t>• </a:t>
            </a:r>
            <a:r>
              <a:rPr lang="en-GB" altLang="nb-NO" sz="2600" dirty="0">
                <a:solidFill>
                  <a:srgbClr val="5E3032"/>
                </a:solidFill>
                <a:latin typeface="Caecilia LT Std Roman" panose="02060503050505090204" pitchFamily="18" charset="77"/>
                <a:ea typeface="Lubalin Graph"/>
                <a:cs typeface="Lubalin Graph"/>
              </a:rPr>
              <a:t>149 local fiddle societies / folk dance societies</a:t>
            </a:r>
          </a:p>
          <a:p>
            <a:pPr>
              <a:spcAft>
                <a:spcPts val="1200"/>
              </a:spcAft>
            </a:pPr>
            <a:r>
              <a:rPr lang="en-GB" altLang="nb-NO" sz="2600" dirty="0">
                <a:solidFill>
                  <a:srgbClr val="C4262E"/>
                </a:solidFill>
                <a:latin typeface="Caecilia LT Std Roman" panose="02060503050505090204" pitchFamily="18" charset="77"/>
                <a:ea typeface="Lubalin Graph"/>
                <a:cs typeface="Lubalin Graph"/>
              </a:rPr>
              <a:t>• </a:t>
            </a:r>
            <a:r>
              <a:rPr lang="en-GB" altLang="nb-NO" sz="2600" dirty="0">
                <a:solidFill>
                  <a:srgbClr val="5E3032"/>
                </a:solidFill>
                <a:latin typeface="Caecilia LT Std Roman" panose="02060503050505090204" pitchFamily="18" charset="77"/>
                <a:ea typeface="Lubalin Graph"/>
                <a:cs typeface="Lubalin Graph"/>
              </a:rPr>
              <a:t>10 regional folk societies</a:t>
            </a:r>
          </a:p>
          <a:p>
            <a:pPr>
              <a:spcAft>
                <a:spcPts val="1200"/>
              </a:spcAft>
            </a:pPr>
            <a:r>
              <a:rPr lang="en-GB" altLang="nb-NO" sz="2600" dirty="0">
                <a:solidFill>
                  <a:srgbClr val="C4262E"/>
                </a:solidFill>
                <a:latin typeface="Caecilia LT Std Roman" panose="02060503050505090204" pitchFamily="18" charset="77"/>
                <a:ea typeface="Lubalin Graph"/>
                <a:cs typeface="Lubalin Graph"/>
              </a:rPr>
              <a:t>• </a:t>
            </a:r>
            <a:r>
              <a:rPr lang="en-GB" altLang="nb-NO" sz="2600" dirty="0">
                <a:solidFill>
                  <a:srgbClr val="5E3032"/>
                </a:solidFill>
                <a:latin typeface="Caecilia LT Std Roman" panose="02060503050505090204" pitchFamily="18" charset="77"/>
                <a:ea typeface="Lubalin Graph"/>
                <a:cs typeface="Lubalin Graph"/>
              </a:rPr>
              <a:t>A network of concert organizers and festivals</a:t>
            </a:r>
          </a:p>
        </p:txBody>
      </p:sp>
      <p:sp>
        <p:nvSpPr>
          <p:cNvPr id="5125" name="TekstSylinder 9">
            <a:extLst>
              <a:ext uri="{FF2B5EF4-FFF2-40B4-BE49-F238E27FC236}">
                <a16:creationId xmlns:a16="http://schemas.microsoft.com/office/drawing/2014/main" id="{DA96BA52-8B20-C441-A5ED-CA2D40AB3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3700" y="898525"/>
            <a:ext cx="32893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nn-NO" altLang="nb-NO" sz="4000" b="1" dirty="0">
                <a:solidFill>
                  <a:srgbClr val="5E3032"/>
                </a:solidFill>
                <a:latin typeface="Caecilia LT Std Roman" panose="02060503050505090204" pitchFamily="18" charset="77"/>
                <a:ea typeface="Lubalin Graph"/>
                <a:cs typeface="Lubalin Graph"/>
              </a:rPr>
              <a:t>ABOUT FOLKORG</a:t>
            </a:r>
          </a:p>
        </p:txBody>
      </p:sp>
      <p:pic>
        <p:nvPicPr>
          <p:cNvPr id="5126" name="Bilde 5">
            <a:extLst>
              <a:ext uri="{FF2B5EF4-FFF2-40B4-BE49-F238E27FC236}">
                <a16:creationId xmlns:a16="http://schemas.microsoft.com/office/drawing/2014/main" id="{86105D19-D5ED-E143-AE8B-B689169075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725" y="6199188"/>
            <a:ext cx="17907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Bilde 3">
            <a:extLst>
              <a:ext uri="{FF2B5EF4-FFF2-40B4-BE49-F238E27FC236}">
                <a16:creationId xmlns:a16="http://schemas.microsoft.com/office/drawing/2014/main" id="{61E5C789-4C71-344D-9AE8-D3461AFE4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1033463"/>
            <a:ext cx="4476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kstSylinder 7">
            <a:extLst>
              <a:ext uri="{FF2B5EF4-FFF2-40B4-BE49-F238E27FC236}">
                <a16:creationId xmlns:a16="http://schemas.microsoft.com/office/drawing/2014/main" id="{F4125030-C5DE-5343-B03D-16B4B4812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4100" y="2452688"/>
            <a:ext cx="38989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GB" altLang="nb-NO" sz="3600" dirty="0">
                <a:solidFill>
                  <a:srgbClr val="C4262E"/>
                </a:solidFill>
                <a:latin typeface="Caecilia LT Std Roman" panose="02060503050505090204" pitchFamily="18" charset="77"/>
                <a:ea typeface="Lubalin Graph"/>
                <a:cs typeface="Lubalin Graph"/>
              </a:rPr>
              <a:t>•</a:t>
            </a:r>
            <a:r>
              <a:rPr lang="en-GB" altLang="nb-NO" sz="3600" dirty="0">
                <a:solidFill>
                  <a:srgbClr val="5E3032"/>
                </a:solidFill>
                <a:latin typeface="Caecilia LT Std Roman" panose="02060503050505090204" pitchFamily="18" charset="77"/>
                <a:ea typeface="Lubalin Graph"/>
                <a:cs typeface="Lubalin Graph"/>
              </a:rPr>
              <a:t> Norwegian Traditional Music and Dance Competition (</a:t>
            </a:r>
            <a:r>
              <a:rPr lang="en-GB" altLang="nb-NO" sz="3600" dirty="0" err="1">
                <a:solidFill>
                  <a:srgbClr val="5E3032"/>
                </a:solidFill>
                <a:latin typeface="Caecilia LT Std Roman" panose="02060503050505090204" pitchFamily="18" charset="77"/>
                <a:ea typeface="Lubalin Graph"/>
                <a:cs typeface="Lubalin Graph"/>
              </a:rPr>
              <a:t>Landskappleiken</a:t>
            </a:r>
            <a:r>
              <a:rPr lang="en-GB" altLang="nb-NO" sz="3600" dirty="0">
                <a:solidFill>
                  <a:srgbClr val="5E3032"/>
                </a:solidFill>
                <a:latin typeface="Caecilia LT Std Roman" panose="02060503050505090204" pitchFamily="18" charset="77"/>
                <a:ea typeface="Lubalin Graph"/>
                <a:cs typeface="Lubalin Graph"/>
              </a:rPr>
              <a:t>)- Since 1896. </a:t>
            </a:r>
          </a:p>
        </p:txBody>
      </p:sp>
      <p:sp>
        <p:nvSpPr>
          <p:cNvPr id="5125" name="TekstSylinder 9">
            <a:extLst>
              <a:ext uri="{FF2B5EF4-FFF2-40B4-BE49-F238E27FC236}">
                <a16:creationId xmlns:a16="http://schemas.microsoft.com/office/drawing/2014/main" id="{DA96BA52-8B20-C441-A5ED-CA2D40AB3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3700" y="898525"/>
            <a:ext cx="32893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nn-NO" altLang="nb-NO" sz="4000" b="1" dirty="0">
                <a:solidFill>
                  <a:srgbClr val="5E3032"/>
                </a:solidFill>
                <a:latin typeface="Caecilia LT Std Roman" panose="02060503050505090204" pitchFamily="18" charset="77"/>
                <a:ea typeface="Lubalin Graph"/>
                <a:cs typeface="Lubalin Graph"/>
              </a:rPr>
              <a:t>OUR MAIN EVENTS</a:t>
            </a:r>
          </a:p>
        </p:txBody>
      </p:sp>
      <p:pic>
        <p:nvPicPr>
          <p:cNvPr id="5126" name="Bilde 5">
            <a:extLst>
              <a:ext uri="{FF2B5EF4-FFF2-40B4-BE49-F238E27FC236}">
                <a16:creationId xmlns:a16="http://schemas.microsoft.com/office/drawing/2014/main" id="{86105D19-D5ED-E143-AE8B-B68916907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725" y="6199188"/>
            <a:ext cx="17907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person, bueinstrument&#10;&#10;Automatisk generert beskrivelse">
            <a:extLst>
              <a:ext uri="{FF2B5EF4-FFF2-40B4-BE49-F238E27FC236}">
                <a16:creationId xmlns:a16="http://schemas.microsoft.com/office/drawing/2014/main" id="{F669E8EA-BE40-1B41-B9EE-AF10B52B76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32" r="3545"/>
          <a:stretch/>
        </p:blipFill>
        <p:spPr>
          <a:xfrm>
            <a:off x="-8366" y="0"/>
            <a:ext cx="4524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25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Bilde 3">
            <a:extLst>
              <a:ext uri="{FF2B5EF4-FFF2-40B4-BE49-F238E27FC236}">
                <a16:creationId xmlns:a16="http://schemas.microsoft.com/office/drawing/2014/main" id="{61E5C789-4C71-344D-9AE8-D3461AFE4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1033463"/>
            <a:ext cx="4476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kstSylinder 7">
            <a:extLst>
              <a:ext uri="{FF2B5EF4-FFF2-40B4-BE49-F238E27FC236}">
                <a16:creationId xmlns:a16="http://schemas.microsoft.com/office/drawing/2014/main" id="{F4125030-C5DE-5343-B03D-16B4B4812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4100" y="2452688"/>
            <a:ext cx="38989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GB" altLang="nb-NO" sz="3600" dirty="0">
                <a:solidFill>
                  <a:srgbClr val="C4262E"/>
                </a:solidFill>
                <a:latin typeface="Caecilia LT Std Roman" panose="02060503050505090204" pitchFamily="18" charset="77"/>
                <a:ea typeface="Lubalin Graph"/>
                <a:cs typeface="Lubalin Graph"/>
              </a:rPr>
              <a:t>•</a:t>
            </a:r>
            <a:r>
              <a:rPr lang="en-GB" altLang="nb-NO" sz="3600" dirty="0">
                <a:solidFill>
                  <a:srgbClr val="5E3032"/>
                </a:solidFill>
                <a:latin typeface="Caecilia LT Std Roman" panose="02060503050505090204" pitchFamily="18" charset="77"/>
                <a:ea typeface="Lubalin Graph"/>
                <a:cs typeface="Lubalin Graph"/>
              </a:rPr>
              <a:t> Norwegian Festival of Old-Time Dance Music </a:t>
            </a:r>
            <a:r>
              <a:rPr lang="en-GB" altLang="nb-NO" sz="2800" dirty="0">
                <a:solidFill>
                  <a:srgbClr val="5E3032"/>
                </a:solidFill>
                <a:latin typeface="Caecilia LT Std Roman" panose="02060503050505090204" pitchFamily="18" charset="77"/>
                <a:ea typeface="Lubalin Graph"/>
                <a:cs typeface="Lubalin Graph"/>
              </a:rPr>
              <a:t>(</a:t>
            </a:r>
            <a:r>
              <a:rPr lang="en-GB" altLang="nb-NO" sz="2800" dirty="0" err="1">
                <a:solidFill>
                  <a:srgbClr val="5E3032"/>
                </a:solidFill>
                <a:latin typeface="Caecilia LT Std Roman" panose="02060503050505090204" pitchFamily="18" charset="77"/>
                <a:ea typeface="Lubalin Graph"/>
                <a:cs typeface="Lubalin Graph"/>
              </a:rPr>
              <a:t>Landsfestivalen</a:t>
            </a:r>
            <a:r>
              <a:rPr lang="en-GB" altLang="nb-NO" sz="2800" dirty="0">
                <a:solidFill>
                  <a:srgbClr val="5E3032"/>
                </a:solidFill>
                <a:latin typeface="Caecilia LT Std Roman" panose="02060503050505090204" pitchFamily="18" charset="77"/>
                <a:ea typeface="Lubalin Graph"/>
                <a:cs typeface="Lubalin Graph"/>
              </a:rPr>
              <a:t> </a:t>
            </a:r>
            <a:r>
              <a:rPr lang="en-GB" altLang="nb-NO" sz="2800" dirty="0" err="1">
                <a:solidFill>
                  <a:srgbClr val="5E3032"/>
                </a:solidFill>
                <a:latin typeface="Caecilia LT Std Roman" panose="02060503050505090204" pitchFamily="18" charset="77"/>
                <a:ea typeface="Lubalin Graph"/>
                <a:cs typeface="Lubalin Graph"/>
              </a:rPr>
              <a:t>i</a:t>
            </a:r>
            <a:r>
              <a:rPr lang="en-GB" altLang="nb-NO" sz="2800" dirty="0">
                <a:solidFill>
                  <a:srgbClr val="5E3032"/>
                </a:solidFill>
                <a:latin typeface="Caecilia LT Std Roman" panose="02060503050505090204" pitchFamily="18" charset="77"/>
                <a:ea typeface="Lubalin Graph"/>
                <a:cs typeface="Lubalin Graph"/>
              </a:rPr>
              <a:t> </a:t>
            </a:r>
            <a:r>
              <a:rPr lang="en-GB" altLang="nb-NO" sz="2800" dirty="0" err="1">
                <a:solidFill>
                  <a:srgbClr val="5E3032"/>
                </a:solidFill>
                <a:latin typeface="Caecilia LT Std Roman" panose="02060503050505090204" pitchFamily="18" charset="77"/>
                <a:ea typeface="Lubalin Graph"/>
                <a:cs typeface="Lubalin Graph"/>
              </a:rPr>
              <a:t>gammaldansmusikk</a:t>
            </a:r>
            <a:r>
              <a:rPr lang="en-GB" altLang="nb-NO" sz="2800" dirty="0">
                <a:solidFill>
                  <a:srgbClr val="5E3032"/>
                </a:solidFill>
                <a:latin typeface="Caecilia LT Std Roman" panose="02060503050505090204" pitchFamily="18" charset="77"/>
                <a:ea typeface="Lubalin Graph"/>
                <a:cs typeface="Lubalin Graph"/>
              </a:rPr>
              <a:t>)</a:t>
            </a:r>
            <a:endParaRPr lang="en-GB" altLang="nb-NO" sz="3600" dirty="0">
              <a:solidFill>
                <a:srgbClr val="5E3032"/>
              </a:solidFill>
              <a:latin typeface="Caecilia LT Std Roman" panose="02060503050505090204" pitchFamily="18" charset="77"/>
              <a:ea typeface="Lubalin Graph"/>
              <a:cs typeface="Lubalin Graph"/>
            </a:endParaRPr>
          </a:p>
        </p:txBody>
      </p:sp>
      <p:sp>
        <p:nvSpPr>
          <p:cNvPr id="5125" name="TekstSylinder 9">
            <a:extLst>
              <a:ext uri="{FF2B5EF4-FFF2-40B4-BE49-F238E27FC236}">
                <a16:creationId xmlns:a16="http://schemas.microsoft.com/office/drawing/2014/main" id="{DA96BA52-8B20-C441-A5ED-CA2D40AB3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3700" y="898525"/>
            <a:ext cx="32893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nn-NO" altLang="nb-NO" sz="4000" b="1" dirty="0">
                <a:solidFill>
                  <a:srgbClr val="5E3032"/>
                </a:solidFill>
                <a:latin typeface="Caecilia LT Std Roman" panose="02060503050505090204" pitchFamily="18" charset="77"/>
                <a:ea typeface="Lubalin Graph"/>
                <a:cs typeface="Lubalin Graph"/>
              </a:rPr>
              <a:t>OUR MAIN EVENTS</a:t>
            </a:r>
          </a:p>
        </p:txBody>
      </p:sp>
      <p:pic>
        <p:nvPicPr>
          <p:cNvPr id="5126" name="Bilde 5">
            <a:extLst>
              <a:ext uri="{FF2B5EF4-FFF2-40B4-BE49-F238E27FC236}">
                <a16:creationId xmlns:a16="http://schemas.microsoft.com/office/drawing/2014/main" id="{86105D19-D5ED-E143-AE8B-B68916907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725" y="6199188"/>
            <a:ext cx="17907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person, personer, gruppe&#10;&#10;Automatisk generert beskrivelse">
            <a:extLst>
              <a:ext uri="{FF2B5EF4-FFF2-40B4-BE49-F238E27FC236}">
                <a16:creationId xmlns:a16="http://schemas.microsoft.com/office/drawing/2014/main" id="{31A5F142-0E84-2748-96B1-E2633EE5E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17189"/>
            <a:ext cx="4572000" cy="687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8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Bilde 3">
            <a:extLst>
              <a:ext uri="{FF2B5EF4-FFF2-40B4-BE49-F238E27FC236}">
                <a16:creationId xmlns:a16="http://schemas.microsoft.com/office/drawing/2014/main" id="{61E5C789-4C71-344D-9AE8-D3461AFE4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1033463"/>
            <a:ext cx="4476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kstSylinder 7">
            <a:extLst>
              <a:ext uri="{FF2B5EF4-FFF2-40B4-BE49-F238E27FC236}">
                <a16:creationId xmlns:a16="http://schemas.microsoft.com/office/drawing/2014/main" id="{F4125030-C5DE-5343-B03D-16B4B4812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7427" y="2471738"/>
            <a:ext cx="3898900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nn-NO" altLang="nb-NO" sz="3600" dirty="0">
                <a:solidFill>
                  <a:srgbClr val="C4262E"/>
                </a:solidFill>
                <a:latin typeface="Caecilia LT Std Roman" panose="02060503050505090204" pitchFamily="18" charset="77"/>
                <a:ea typeface="Lubalin Graph"/>
                <a:cs typeface="Lubalin Graph"/>
              </a:rPr>
              <a:t>•</a:t>
            </a:r>
            <a:r>
              <a:rPr lang="nn-NO" altLang="nb-NO" sz="3600" dirty="0">
                <a:solidFill>
                  <a:srgbClr val="5E3032"/>
                </a:solidFill>
                <a:latin typeface="Caecilia LT Std Roman" panose="02060503050505090204" pitchFamily="18" charset="77"/>
                <a:ea typeface="Lubalin Graph"/>
                <a:cs typeface="Lubalin Graph"/>
              </a:rPr>
              <a:t> </a:t>
            </a:r>
            <a:r>
              <a:rPr lang="en-GB" altLang="nb-NO" sz="3600" dirty="0" err="1">
                <a:solidFill>
                  <a:srgbClr val="5E3032"/>
                </a:solidFill>
                <a:latin typeface="Caecilia LT Std Roman" panose="02060503050505090204" pitchFamily="18" charset="77"/>
                <a:ea typeface="Lubalin Graph"/>
                <a:cs typeface="Lubalin Graph"/>
              </a:rPr>
              <a:t>Folkelarm</a:t>
            </a:r>
            <a:endParaRPr lang="en-GB" altLang="nb-NO" sz="3600" dirty="0">
              <a:solidFill>
                <a:srgbClr val="5E3032"/>
              </a:solidFill>
              <a:latin typeface="Caecilia LT Std Roman" panose="02060503050505090204" pitchFamily="18" charset="77"/>
              <a:ea typeface="Lubalin Graph"/>
              <a:cs typeface="Lubalin Graph"/>
            </a:endParaRPr>
          </a:p>
          <a:p>
            <a:pPr>
              <a:spcAft>
                <a:spcPts val="1200"/>
              </a:spcAft>
            </a:pPr>
            <a:r>
              <a:rPr lang="en-GB" altLang="nb-NO" sz="3600" dirty="0">
                <a:solidFill>
                  <a:srgbClr val="C4262E"/>
                </a:solidFill>
                <a:latin typeface="Caecilia LT Std Roman" panose="02060503050505090204" pitchFamily="18" charset="77"/>
                <a:ea typeface="Lubalin Graph"/>
                <a:cs typeface="Lubalin Graph"/>
              </a:rPr>
              <a:t>• </a:t>
            </a:r>
            <a:r>
              <a:rPr lang="en-GB" altLang="nb-NO" sz="3200" dirty="0">
                <a:solidFill>
                  <a:srgbClr val="5E3032"/>
                </a:solidFill>
                <a:latin typeface="Caecilia LT Std Roman" panose="02060503050505090204" pitchFamily="18" charset="77"/>
                <a:ea typeface="Lubalin Graph"/>
                <a:cs typeface="Lubalin Graph"/>
              </a:rPr>
              <a:t>A Nordic industry convention for traditional music and dance. </a:t>
            </a:r>
            <a:endParaRPr lang="en-GB" altLang="nb-NO" sz="3600" dirty="0">
              <a:solidFill>
                <a:srgbClr val="5E3032"/>
              </a:solidFill>
              <a:latin typeface="Caecilia LT Std Roman" panose="02060503050505090204" pitchFamily="18" charset="77"/>
              <a:ea typeface="Lubalin Graph"/>
              <a:cs typeface="Lubalin Graph"/>
            </a:endParaRPr>
          </a:p>
        </p:txBody>
      </p:sp>
      <p:sp>
        <p:nvSpPr>
          <p:cNvPr id="5125" name="TekstSylinder 9">
            <a:extLst>
              <a:ext uri="{FF2B5EF4-FFF2-40B4-BE49-F238E27FC236}">
                <a16:creationId xmlns:a16="http://schemas.microsoft.com/office/drawing/2014/main" id="{DA96BA52-8B20-C441-A5ED-CA2D40AB3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3700" y="898525"/>
            <a:ext cx="32893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nn-NO" altLang="nb-NO" sz="4000" b="1" dirty="0">
                <a:solidFill>
                  <a:srgbClr val="5E3032"/>
                </a:solidFill>
                <a:latin typeface="Caecilia LT Std Roman" panose="02060503050505090204" pitchFamily="18" charset="77"/>
                <a:ea typeface="Lubalin Graph"/>
                <a:cs typeface="Lubalin Graph"/>
              </a:rPr>
              <a:t>OUR MAIN EVENTS</a:t>
            </a:r>
          </a:p>
        </p:txBody>
      </p:sp>
      <p:pic>
        <p:nvPicPr>
          <p:cNvPr id="5126" name="Bilde 5">
            <a:extLst>
              <a:ext uri="{FF2B5EF4-FFF2-40B4-BE49-F238E27FC236}">
                <a16:creationId xmlns:a16="http://schemas.microsoft.com/office/drawing/2014/main" id="{86105D19-D5ED-E143-AE8B-B68916907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725" y="6199188"/>
            <a:ext cx="17907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person, scene, arm&#10;&#10;Automatisk generert beskrivelse">
            <a:extLst>
              <a:ext uri="{FF2B5EF4-FFF2-40B4-BE49-F238E27FC236}">
                <a16:creationId xmlns:a16="http://schemas.microsoft.com/office/drawing/2014/main" id="{83D8A0D7-5A93-DA42-BDFE-5867D8F946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572000" cy="687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51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Bilde 3">
            <a:extLst>
              <a:ext uri="{FF2B5EF4-FFF2-40B4-BE49-F238E27FC236}">
                <a16:creationId xmlns:a16="http://schemas.microsoft.com/office/drawing/2014/main" id="{61E5C789-4C71-344D-9AE8-D3461AFE4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1033463"/>
            <a:ext cx="4476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kstSylinder 7">
            <a:extLst>
              <a:ext uri="{FF2B5EF4-FFF2-40B4-BE49-F238E27FC236}">
                <a16:creationId xmlns:a16="http://schemas.microsoft.com/office/drawing/2014/main" id="{F4125030-C5DE-5343-B03D-16B4B4812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4100" y="2452688"/>
            <a:ext cx="3898900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GB" altLang="nb-NO" sz="2800" dirty="0">
                <a:solidFill>
                  <a:srgbClr val="C4262E"/>
                </a:solidFill>
                <a:latin typeface="Caecilia LT Std Roman" panose="02060503050505090204" pitchFamily="18" charset="77"/>
                <a:ea typeface="Lubalin Graph"/>
                <a:cs typeface="Lubalin Graph"/>
              </a:rPr>
              <a:t>• </a:t>
            </a:r>
            <a:r>
              <a:rPr lang="en-GB" altLang="nb-NO" sz="2800" dirty="0">
                <a:solidFill>
                  <a:srgbClr val="5E3032"/>
                </a:solidFill>
                <a:latin typeface="Caecilia LT Std Roman" panose="02060503050505090204" pitchFamily="18" charset="77"/>
                <a:ea typeface="Lubalin Graph"/>
                <a:cs typeface="Lubalin Graph"/>
              </a:rPr>
              <a:t>The magazine        	</a:t>
            </a:r>
            <a:r>
              <a:rPr lang="en-GB" altLang="nb-NO" sz="2800" dirty="0" err="1">
                <a:solidFill>
                  <a:srgbClr val="5E3032"/>
                </a:solidFill>
                <a:latin typeface="Caecilia LT Std Roman" panose="02060503050505090204" pitchFamily="18" charset="77"/>
                <a:ea typeface="Lubalin Graph"/>
                <a:cs typeface="Lubalin Graph"/>
              </a:rPr>
              <a:t>Folkemusikk</a:t>
            </a:r>
            <a:endParaRPr lang="en-GB" altLang="nb-NO" sz="2800" dirty="0">
              <a:solidFill>
                <a:srgbClr val="5E3032"/>
              </a:solidFill>
              <a:latin typeface="Caecilia LT Std Roman" panose="02060503050505090204" pitchFamily="18" charset="77"/>
              <a:ea typeface="Lubalin Graph"/>
              <a:cs typeface="Lubalin Graph"/>
            </a:endParaRPr>
          </a:p>
          <a:p>
            <a:pPr>
              <a:spcAft>
                <a:spcPts val="1200"/>
              </a:spcAft>
            </a:pPr>
            <a:r>
              <a:rPr lang="en-GB" altLang="nb-NO" sz="2800" dirty="0">
                <a:solidFill>
                  <a:srgbClr val="C4262E"/>
                </a:solidFill>
                <a:latin typeface="Caecilia LT Std Roman" panose="02060503050505090204" pitchFamily="18" charset="77"/>
                <a:ea typeface="Lubalin Graph"/>
                <a:cs typeface="Lubalin Graph"/>
              </a:rPr>
              <a:t>• </a:t>
            </a:r>
            <a:r>
              <a:rPr lang="en-GB" altLang="nb-NO" sz="2800" dirty="0">
                <a:solidFill>
                  <a:srgbClr val="5E3032"/>
                </a:solidFill>
                <a:latin typeface="Caecilia LT Std Roman" panose="02060503050505090204" pitchFamily="18" charset="77"/>
                <a:ea typeface="Lubalin Graph"/>
                <a:cs typeface="Lubalin Graph"/>
              </a:rPr>
              <a:t>PR and information</a:t>
            </a:r>
          </a:p>
          <a:p>
            <a:pPr>
              <a:spcAft>
                <a:spcPts val="1200"/>
              </a:spcAft>
            </a:pPr>
            <a:r>
              <a:rPr lang="en-GB" altLang="nb-NO" sz="2800" dirty="0">
                <a:solidFill>
                  <a:srgbClr val="C4262E"/>
                </a:solidFill>
                <a:latin typeface="Caecilia LT Std Roman" panose="02060503050505090204" pitchFamily="18" charset="77"/>
                <a:ea typeface="Lubalin Graph"/>
                <a:cs typeface="Lubalin Graph"/>
              </a:rPr>
              <a:t>• </a:t>
            </a:r>
            <a:r>
              <a:rPr lang="en-GB" altLang="nb-NO" sz="2800" dirty="0">
                <a:solidFill>
                  <a:srgbClr val="5E3032"/>
                </a:solidFill>
                <a:latin typeface="Caecilia LT Std Roman" panose="02060503050505090204" pitchFamily="18" charset="77"/>
                <a:ea typeface="Lubalin Graph"/>
                <a:cs typeface="Lubalin Graph"/>
              </a:rPr>
              <a:t>Recruiting projects</a:t>
            </a:r>
          </a:p>
          <a:p>
            <a:pPr>
              <a:spcAft>
                <a:spcPts val="1200"/>
              </a:spcAft>
            </a:pPr>
            <a:r>
              <a:rPr lang="en-GB" altLang="nb-NO" sz="2800" dirty="0">
                <a:solidFill>
                  <a:srgbClr val="C4262E"/>
                </a:solidFill>
                <a:latin typeface="Caecilia LT Std Roman" panose="02060503050505090204" pitchFamily="18" charset="77"/>
                <a:ea typeface="Lubalin Graph"/>
                <a:cs typeface="Lubalin Graph"/>
              </a:rPr>
              <a:t>• </a:t>
            </a:r>
            <a:r>
              <a:rPr lang="en-GB" altLang="nb-NO" sz="2800" dirty="0">
                <a:solidFill>
                  <a:srgbClr val="5E3032"/>
                </a:solidFill>
                <a:latin typeface="Caecilia LT Std Roman" panose="02060503050505090204" pitchFamily="18" charset="77"/>
                <a:ea typeface="Lubalin Graph"/>
                <a:cs typeface="Lubalin Graph"/>
              </a:rPr>
              <a:t>International 	networking</a:t>
            </a:r>
          </a:p>
          <a:p>
            <a:pPr>
              <a:spcAft>
                <a:spcPts val="1200"/>
              </a:spcAft>
            </a:pPr>
            <a:r>
              <a:rPr lang="en-GB" altLang="nb-NO" sz="2800" dirty="0">
                <a:solidFill>
                  <a:srgbClr val="C4262E"/>
                </a:solidFill>
                <a:latin typeface="Caecilia LT Std Roman" panose="02060503050505090204" pitchFamily="18" charset="77"/>
                <a:ea typeface="Lubalin Graph"/>
                <a:cs typeface="Lubalin Graph"/>
              </a:rPr>
              <a:t>• </a:t>
            </a:r>
            <a:r>
              <a:rPr lang="en-GB" altLang="nb-NO" sz="2800" dirty="0">
                <a:solidFill>
                  <a:srgbClr val="5E3032"/>
                </a:solidFill>
                <a:latin typeface="Caecilia LT Std Roman" panose="02060503050505090204" pitchFamily="18" charset="77"/>
                <a:ea typeface="Lubalin Graph"/>
                <a:cs typeface="Lubalin Graph"/>
              </a:rPr>
              <a:t>Political lobbying. </a:t>
            </a:r>
          </a:p>
        </p:txBody>
      </p:sp>
      <p:sp>
        <p:nvSpPr>
          <p:cNvPr id="5125" name="TekstSylinder 9">
            <a:extLst>
              <a:ext uri="{FF2B5EF4-FFF2-40B4-BE49-F238E27FC236}">
                <a16:creationId xmlns:a16="http://schemas.microsoft.com/office/drawing/2014/main" id="{DA96BA52-8B20-C441-A5ED-CA2D40AB3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25" y="910400"/>
            <a:ext cx="32893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nn-NO" altLang="nb-NO" sz="4000" b="1" dirty="0">
                <a:solidFill>
                  <a:srgbClr val="5E3032"/>
                </a:solidFill>
                <a:latin typeface="Caecilia LT Std Roman" panose="02060503050505090204" pitchFamily="18" charset="77"/>
                <a:ea typeface="Lubalin Graph"/>
                <a:cs typeface="Lubalin Graph"/>
              </a:rPr>
              <a:t>OTHER TASKS</a:t>
            </a:r>
          </a:p>
        </p:txBody>
      </p:sp>
      <p:pic>
        <p:nvPicPr>
          <p:cNvPr id="5126" name="Bilde 5">
            <a:extLst>
              <a:ext uri="{FF2B5EF4-FFF2-40B4-BE49-F238E27FC236}">
                <a16:creationId xmlns:a16="http://schemas.microsoft.com/office/drawing/2014/main" id="{86105D19-D5ED-E143-AE8B-B68916907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725" y="6199188"/>
            <a:ext cx="17907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e 3" descr="Et bilde som inneholder tekst, utendørs&#10;&#10;Automatisk generert beskrivelse">
            <a:extLst>
              <a:ext uri="{FF2B5EF4-FFF2-40B4-BE49-F238E27FC236}">
                <a16:creationId xmlns:a16="http://schemas.microsoft.com/office/drawing/2014/main" id="{F259B962-E14B-0640-9B18-C682C76ED9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790"/>
          <a:stretch/>
        </p:blipFill>
        <p:spPr>
          <a:xfrm>
            <a:off x="0" y="0"/>
            <a:ext cx="42799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31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Bilde 3">
            <a:extLst>
              <a:ext uri="{FF2B5EF4-FFF2-40B4-BE49-F238E27FC236}">
                <a16:creationId xmlns:a16="http://schemas.microsoft.com/office/drawing/2014/main" id="{61E5C789-4C71-344D-9AE8-D3461AFE4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1033463"/>
            <a:ext cx="4476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kstSylinder 7">
            <a:extLst>
              <a:ext uri="{FF2B5EF4-FFF2-40B4-BE49-F238E27FC236}">
                <a16:creationId xmlns:a16="http://schemas.microsoft.com/office/drawing/2014/main" id="{F4125030-C5DE-5343-B03D-16B4B4812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4100" y="2452688"/>
            <a:ext cx="3898900" cy="32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GB" altLang="nb-NO" dirty="0">
                <a:solidFill>
                  <a:srgbClr val="C4262E"/>
                </a:solidFill>
                <a:latin typeface="Caecilia LT Std Roman" panose="02060503050505090204" pitchFamily="18" charset="77"/>
                <a:ea typeface="Lubalin Graph"/>
                <a:cs typeface="Lubalin Graph"/>
              </a:rPr>
              <a:t>•</a:t>
            </a:r>
            <a:r>
              <a:rPr lang="en-GB" altLang="nb-NO" dirty="0">
                <a:solidFill>
                  <a:srgbClr val="5E3032"/>
                </a:solidFill>
                <a:latin typeface="Caecilia LT Std Roman" panose="02060503050505090204" pitchFamily="18" charset="77"/>
                <a:ea typeface="Lubalin Graph"/>
                <a:cs typeface="Lubalin Graph"/>
              </a:rPr>
              <a:t> Information about relevant concert organizers and festivals in Europe.</a:t>
            </a:r>
          </a:p>
          <a:p>
            <a:pPr>
              <a:spcAft>
                <a:spcPts val="1200"/>
              </a:spcAft>
            </a:pPr>
            <a:r>
              <a:rPr lang="en-GB" altLang="nb-NO" dirty="0">
                <a:solidFill>
                  <a:srgbClr val="C4262E"/>
                </a:solidFill>
                <a:latin typeface="Caecilia LT Std Roman" panose="02060503050505090204" pitchFamily="18" charset="77"/>
                <a:ea typeface="Lubalin Graph"/>
                <a:cs typeface="Lubalin Graph"/>
              </a:rPr>
              <a:t>• </a:t>
            </a:r>
            <a:r>
              <a:rPr lang="en-GB" altLang="nb-NO" dirty="0">
                <a:solidFill>
                  <a:srgbClr val="5E3032"/>
                </a:solidFill>
                <a:latin typeface="Caecilia LT Std Roman" panose="02060503050505090204" pitchFamily="18" charset="77"/>
                <a:ea typeface="Lubalin Graph"/>
                <a:cs typeface="Lubalin Graph"/>
              </a:rPr>
              <a:t>Network of interesting people that can be invited to </a:t>
            </a:r>
            <a:r>
              <a:rPr lang="en-GB" altLang="nb-NO" dirty="0" err="1">
                <a:solidFill>
                  <a:srgbClr val="5E3032"/>
                </a:solidFill>
                <a:latin typeface="Caecilia LT Std Roman" panose="02060503050505090204" pitchFamily="18" charset="77"/>
                <a:ea typeface="Lubalin Graph"/>
                <a:cs typeface="Lubalin Graph"/>
              </a:rPr>
              <a:t>Folkelarm</a:t>
            </a:r>
            <a:endParaRPr lang="en-GB" altLang="nb-NO" dirty="0">
              <a:solidFill>
                <a:srgbClr val="5E3032"/>
              </a:solidFill>
              <a:latin typeface="Caecilia LT Std Roman" panose="02060503050505090204" pitchFamily="18" charset="77"/>
              <a:ea typeface="Lubalin Graph"/>
              <a:cs typeface="Lubalin Graph"/>
            </a:endParaRPr>
          </a:p>
          <a:p>
            <a:pPr>
              <a:spcAft>
                <a:spcPts val="1200"/>
              </a:spcAft>
            </a:pPr>
            <a:r>
              <a:rPr lang="en-GB" altLang="nb-NO" dirty="0">
                <a:solidFill>
                  <a:srgbClr val="C4262E"/>
                </a:solidFill>
                <a:latin typeface="Caecilia LT Std Roman" panose="02060503050505090204" pitchFamily="18" charset="77"/>
                <a:ea typeface="Lubalin Graph"/>
                <a:cs typeface="Lubalin Graph"/>
              </a:rPr>
              <a:t>• </a:t>
            </a:r>
            <a:r>
              <a:rPr lang="en-GB" altLang="nb-NO" dirty="0">
                <a:solidFill>
                  <a:srgbClr val="5E3032"/>
                </a:solidFill>
                <a:latin typeface="Caecilia LT Std Roman" panose="02060503050505090204" pitchFamily="18" charset="77"/>
                <a:ea typeface="Lubalin Graph"/>
                <a:cs typeface="Lubalin Graph"/>
              </a:rPr>
              <a:t>To exchange experiences. </a:t>
            </a:r>
          </a:p>
          <a:p>
            <a:pPr>
              <a:spcAft>
                <a:spcPts val="1200"/>
              </a:spcAft>
            </a:pPr>
            <a:r>
              <a:rPr lang="en-GB" altLang="nb-NO" dirty="0">
                <a:solidFill>
                  <a:srgbClr val="C4262E"/>
                </a:solidFill>
                <a:latin typeface="Caecilia LT Std Roman" panose="02060503050505090204" pitchFamily="18" charset="77"/>
                <a:ea typeface="Lubalin Graph"/>
                <a:cs typeface="Lubalin Graph"/>
              </a:rPr>
              <a:t>• </a:t>
            </a:r>
            <a:r>
              <a:rPr lang="en-GB" altLang="nb-NO" dirty="0">
                <a:solidFill>
                  <a:srgbClr val="5E3032"/>
                </a:solidFill>
                <a:latin typeface="Caecilia LT Std Roman" panose="02060503050505090204" pitchFamily="18" charset="77"/>
                <a:ea typeface="Lubalin Graph"/>
                <a:cs typeface="Lubalin Graph"/>
              </a:rPr>
              <a:t>Musicians and dancers can meet and work together. </a:t>
            </a:r>
          </a:p>
          <a:p>
            <a:pPr>
              <a:spcAft>
                <a:spcPts val="1200"/>
              </a:spcAft>
            </a:pPr>
            <a:r>
              <a:rPr lang="en-GB" altLang="nb-NO" dirty="0">
                <a:solidFill>
                  <a:srgbClr val="C4262E"/>
                </a:solidFill>
                <a:latin typeface="Caecilia LT Std Roman" panose="02060503050505090204" pitchFamily="18" charset="77"/>
                <a:ea typeface="Lubalin Graph"/>
                <a:cs typeface="Lubalin Graph"/>
              </a:rPr>
              <a:t>• </a:t>
            </a:r>
            <a:r>
              <a:rPr lang="en-GB" altLang="nb-NO" dirty="0">
                <a:solidFill>
                  <a:srgbClr val="5E3032"/>
                </a:solidFill>
                <a:latin typeface="Caecilia LT Std Roman" panose="02060503050505090204" pitchFamily="18" charset="77"/>
                <a:ea typeface="Lubalin Graph"/>
                <a:cs typeface="Lubalin Graph"/>
              </a:rPr>
              <a:t>Fiddle and dance societies can meet their equivalents in Europe.</a:t>
            </a:r>
          </a:p>
        </p:txBody>
      </p:sp>
      <p:sp>
        <p:nvSpPr>
          <p:cNvPr id="5125" name="TekstSylinder 9">
            <a:extLst>
              <a:ext uri="{FF2B5EF4-FFF2-40B4-BE49-F238E27FC236}">
                <a16:creationId xmlns:a16="http://schemas.microsoft.com/office/drawing/2014/main" id="{DA96BA52-8B20-C441-A5ED-CA2D40AB3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25" y="910400"/>
            <a:ext cx="32893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nb-NO" sz="3200" b="1" dirty="0">
                <a:solidFill>
                  <a:srgbClr val="5E3032"/>
                </a:solidFill>
                <a:latin typeface="Caecilia LT Std Roman" panose="02060503050505090204" pitchFamily="18" charset="77"/>
                <a:ea typeface="Lubalin Graph"/>
                <a:cs typeface="Lubalin Graph"/>
              </a:rPr>
              <a:t>WHAT CAN EFN DO FOR US?</a:t>
            </a:r>
          </a:p>
        </p:txBody>
      </p:sp>
      <p:pic>
        <p:nvPicPr>
          <p:cNvPr id="5126" name="Bilde 5">
            <a:extLst>
              <a:ext uri="{FF2B5EF4-FFF2-40B4-BE49-F238E27FC236}">
                <a16:creationId xmlns:a16="http://schemas.microsoft.com/office/drawing/2014/main" id="{86105D19-D5ED-E143-AE8B-B68916907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725" y="6199188"/>
            <a:ext cx="17907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e 3" descr="Et bilde som inneholder skøyter, person, scene, hopper&#10;&#10;Automatisk generert beskrivelse">
            <a:extLst>
              <a:ext uri="{FF2B5EF4-FFF2-40B4-BE49-F238E27FC236}">
                <a16:creationId xmlns:a16="http://schemas.microsoft.com/office/drawing/2014/main" id="{55D02A0D-9241-504D-B78B-C2B002FC7C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59417"/>
            <a:ext cx="4600082" cy="691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61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Bilde 3">
            <a:extLst>
              <a:ext uri="{FF2B5EF4-FFF2-40B4-BE49-F238E27FC236}">
                <a16:creationId xmlns:a16="http://schemas.microsoft.com/office/drawing/2014/main" id="{61E5C789-4C71-344D-9AE8-D3461AFE4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1033463"/>
            <a:ext cx="4476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kstSylinder 7">
            <a:extLst>
              <a:ext uri="{FF2B5EF4-FFF2-40B4-BE49-F238E27FC236}">
                <a16:creationId xmlns:a16="http://schemas.microsoft.com/office/drawing/2014/main" id="{F4125030-C5DE-5343-B03D-16B4B4812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4100" y="2452688"/>
            <a:ext cx="3898900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GB" altLang="nb-NO" sz="2000" dirty="0">
                <a:solidFill>
                  <a:srgbClr val="C4262E"/>
                </a:solidFill>
                <a:latin typeface="Caecilia LT Std Roman" panose="02060503050505090204" pitchFamily="18" charset="77"/>
                <a:ea typeface="Lubalin Graph"/>
                <a:cs typeface="Lubalin Graph"/>
              </a:rPr>
              <a:t>•</a:t>
            </a:r>
            <a:r>
              <a:rPr lang="en-GB" altLang="nb-NO" sz="2000" dirty="0">
                <a:solidFill>
                  <a:srgbClr val="5E3032"/>
                </a:solidFill>
                <a:latin typeface="Caecilia LT Std Roman" panose="02060503050505090204" pitchFamily="18" charset="77"/>
                <a:ea typeface="Lubalin Graph"/>
                <a:cs typeface="Lubalin Graph"/>
              </a:rPr>
              <a:t> Be an active part of the networking and exchange of experience</a:t>
            </a:r>
          </a:p>
          <a:p>
            <a:pPr>
              <a:spcAft>
                <a:spcPts val="1200"/>
              </a:spcAft>
            </a:pPr>
            <a:r>
              <a:rPr lang="en-GB" altLang="nb-NO" sz="2000" dirty="0">
                <a:solidFill>
                  <a:srgbClr val="C4262E"/>
                </a:solidFill>
                <a:latin typeface="Caecilia LT Std Roman" panose="02060503050505090204" pitchFamily="18" charset="77"/>
                <a:ea typeface="Lubalin Graph"/>
                <a:cs typeface="Lubalin Graph"/>
              </a:rPr>
              <a:t>• </a:t>
            </a:r>
            <a:r>
              <a:rPr lang="en-GB" altLang="nb-NO" sz="2000" dirty="0">
                <a:solidFill>
                  <a:srgbClr val="5E3032"/>
                </a:solidFill>
                <a:latin typeface="Caecilia LT Std Roman" panose="02060503050505090204" pitchFamily="18" charset="77"/>
                <a:ea typeface="Lubalin Graph"/>
                <a:cs typeface="Lubalin Graph"/>
              </a:rPr>
              <a:t>Use our long history of being an association.</a:t>
            </a:r>
          </a:p>
          <a:p>
            <a:pPr>
              <a:spcAft>
                <a:spcPts val="1200"/>
              </a:spcAft>
            </a:pPr>
            <a:r>
              <a:rPr lang="en-GB" altLang="nb-NO" sz="2000" dirty="0">
                <a:solidFill>
                  <a:srgbClr val="C4262E"/>
                </a:solidFill>
                <a:latin typeface="Caecilia LT Std Roman" panose="02060503050505090204" pitchFamily="18" charset="77"/>
                <a:ea typeface="Lubalin Graph"/>
                <a:cs typeface="Lubalin Graph"/>
              </a:rPr>
              <a:t>• </a:t>
            </a:r>
            <a:r>
              <a:rPr lang="en-GB" altLang="nb-NO" sz="2000" dirty="0">
                <a:solidFill>
                  <a:srgbClr val="5E3032"/>
                </a:solidFill>
                <a:latin typeface="Caecilia LT Std Roman" panose="02060503050505090204" pitchFamily="18" charset="77"/>
                <a:ea typeface="Lubalin Graph"/>
                <a:cs typeface="Lubalin Graph"/>
              </a:rPr>
              <a:t>Help with information about musicians, dancers, festivals and concert organizers.</a:t>
            </a:r>
          </a:p>
          <a:p>
            <a:pPr>
              <a:spcAft>
                <a:spcPts val="1200"/>
              </a:spcAft>
            </a:pPr>
            <a:r>
              <a:rPr lang="en-GB" altLang="nb-NO" sz="2000" dirty="0">
                <a:solidFill>
                  <a:srgbClr val="C4262E"/>
                </a:solidFill>
                <a:latin typeface="Caecilia LT Std Roman" panose="02060503050505090204" pitchFamily="18" charset="77"/>
                <a:ea typeface="Lubalin Graph"/>
                <a:cs typeface="Lubalin Graph"/>
              </a:rPr>
              <a:t>• </a:t>
            </a:r>
            <a:r>
              <a:rPr lang="en-GB" altLang="nb-NO" sz="2000" dirty="0">
                <a:solidFill>
                  <a:srgbClr val="5E3032"/>
                </a:solidFill>
                <a:latin typeface="Caecilia LT Std Roman" panose="02060503050505090204" pitchFamily="18" charset="77"/>
                <a:ea typeface="Lubalin Graph"/>
                <a:cs typeface="Lubalin Graph"/>
              </a:rPr>
              <a:t>Host an EFN meeting at </a:t>
            </a:r>
            <a:r>
              <a:rPr lang="en-GB" altLang="nb-NO" sz="2000" dirty="0" err="1">
                <a:solidFill>
                  <a:srgbClr val="5E3032"/>
                </a:solidFill>
                <a:latin typeface="Caecilia LT Std Roman" panose="02060503050505090204" pitchFamily="18" charset="77"/>
                <a:ea typeface="Lubalin Graph"/>
                <a:cs typeface="Lubalin Graph"/>
              </a:rPr>
              <a:t>Folkelarm</a:t>
            </a:r>
            <a:endParaRPr lang="en-GB" altLang="nb-NO" sz="2000" dirty="0">
              <a:solidFill>
                <a:srgbClr val="5E3032"/>
              </a:solidFill>
              <a:latin typeface="Caecilia LT Std Roman" panose="02060503050505090204" pitchFamily="18" charset="77"/>
              <a:ea typeface="Lubalin Graph"/>
              <a:cs typeface="Lubalin Graph"/>
            </a:endParaRPr>
          </a:p>
        </p:txBody>
      </p:sp>
      <p:sp>
        <p:nvSpPr>
          <p:cNvPr id="5125" name="TekstSylinder 9">
            <a:extLst>
              <a:ext uri="{FF2B5EF4-FFF2-40B4-BE49-F238E27FC236}">
                <a16:creationId xmlns:a16="http://schemas.microsoft.com/office/drawing/2014/main" id="{DA96BA52-8B20-C441-A5ED-CA2D40AB3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25" y="910400"/>
            <a:ext cx="32893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nb-NO" sz="2800" b="1" dirty="0">
                <a:solidFill>
                  <a:srgbClr val="5E3032"/>
                </a:solidFill>
                <a:latin typeface="Caecilia LT Std Roman" panose="02060503050505090204" pitchFamily="18" charset="77"/>
                <a:ea typeface="Lubalin Graph"/>
                <a:cs typeface="Lubalin Graph"/>
              </a:rPr>
              <a:t>WHAT CAN FOLKORG DO FOR EFN?</a:t>
            </a:r>
          </a:p>
        </p:txBody>
      </p:sp>
      <p:pic>
        <p:nvPicPr>
          <p:cNvPr id="5126" name="Bilde 5">
            <a:extLst>
              <a:ext uri="{FF2B5EF4-FFF2-40B4-BE49-F238E27FC236}">
                <a16:creationId xmlns:a16="http://schemas.microsoft.com/office/drawing/2014/main" id="{86105D19-D5ED-E143-AE8B-B68916907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725" y="6199188"/>
            <a:ext cx="17907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5" descr="Et bilde som inneholder person, personer, folkemengde&#10;&#10;Automatisk generert beskrivelse">
            <a:extLst>
              <a:ext uri="{FF2B5EF4-FFF2-40B4-BE49-F238E27FC236}">
                <a16:creationId xmlns:a16="http://schemas.microsoft.com/office/drawing/2014/main" id="{86CF088B-1280-7141-9EA8-0BD477E7EB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182" r="30580"/>
          <a:stretch/>
        </p:blipFill>
        <p:spPr>
          <a:xfrm>
            <a:off x="0" y="0"/>
            <a:ext cx="45508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93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DBDAF2C58BC7F46AF2695673A57F3EB" ma:contentTypeVersion="6" ma:contentTypeDescription="Opprett et nytt dokument." ma:contentTypeScope="" ma:versionID="8e45c374873bce87387489069d5bef90">
  <xsd:schema xmlns:xsd="http://www.w3.org/2001/XMLSchema" xmlns:xs="http://www.w3.org/2001/XMLSchema" xmlns:p="http://schemas.microsoft.com/office/2006/metadata/properties" xmlns:ns2="4967dc5c-bed5-4a09-b46a-02b91d1cf859" targetNamespace="http://schemas.microsoft.com/office/2006/metadata/properties" ma:root="true" ma:fieldsID="18065cb577b9ffab59637496461f057a" ns2:_="">
    <xsd:import namespace="4967dc5c-bed5-4a09-b46a-02b91d1cf8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67dc5c-bed5-4a09-b46a-02b91d1cf8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0F299D60-E32F-4C78-BC21-9BD4A12845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67dc5c-bed5-4a09-b46a-02b91d1cf8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467AA6-1AD2-4710-9058-A4F6B01141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D086C5-B870-4263-BCCC-3DA7C6A98E43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95</TotalTime>
  <Words>219</Words>
  <Application>Microsoft Macintosh PowerPoint</Application>
  <PresentationFormat>Skjermfremvisning (4:3)</PresentationFormat>
  <Paragraphs>33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6" baseType="lpstr">
      <vt:lpstr>Calibri</vt:lpstr>
      <vt:lpstr>Arial</vt:lpstr>
      <vt:lpstr>PMN Caecilia 75 Bold</vt:lpstr>
      <vt:lpstr>Caecilia Roman</vt:lpstr>
      <vt:lpstr>Caecilia LT Std Roman</vt:lpstr>
      <vt:lpstr>Lubalin Graph</vt:lpstr>
      <vt:lpstr>Office-tema</vt:lpstr>
      <vt:lpstr>FORSIDE MED FOTOGRAFI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FORSIDE MED FOTOGRAFI</dc:title>
  <dc:creator>Linda Dyrnes</dc:creator>
  <cp:lastModifiedBy>Linda Dyrnes</cp:lastModifiedBy>
  <cp:revision>1</cp:revision>
  <dcterms:created xsi:type="dcterms:W3CDTF">2021-04-18T17:10:32Z</dcterms:created>
  <dcterms:modified xsi:type="dcterms:W3CDTF">2021-04-18T18:45:34Z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prathap.salian@braathe.no</vt:lpwstr>
  </property>
  <property fmtid="{D5CDD505-2E9C-101B-9397-08002B2CF9AE}" pid="3" name="Order">
    <vt:lpwstr>3000.00000000000</vt:lpwstr>
  </property>
  <property fmtid="{D5CDD505-2E9C-101B-9397-08002B2CF9AE}" pid="4" name="ContentTypeId">
    <vt:lpwstr>0x0101</vt:lpwstr>
  </property>
</Properties>
</file>